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3" r:id="rId4"/>
    <p:sldId id="266" r:id="rId5"/>
    <p:sldId id="265" r:id="rId6"/>
    <p:sldId id="268" r:id="rId7"/>
    <p:sldId id="264" r:id="rId8"/>
    <p:sldId id="258" r:id="rId9"/>
    <p:sldId id="259" r:id="rId10"/>
    <p:sldId id="260" r:id="rId11"/>
    <p:sldId id="261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85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921A9-7A94-42B6-B63A-B67FD97CC650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1043A-BF52-4296-9C75-46434833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3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Behavior, health parameters, ecology</a:t>
            </a:r>
            <a:r>
              <a:rPr lang="en-US" baseline="0" dirty="0"/>
              <a:t> differ markedly between categories</a:t>
            </a:r>
          </a:p>
          <a:p>
            <a:r>
              <a:rPr lang="en-US" baseline="0" dirty="0"/>
              <a:t>Human-dog interaction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31436-56B7-47CC-99F6-38C4F44373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8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 a veterinarian, I decided to make use of this opportunity to undertake a demographic and epidemiologic assessment of the dog populations.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 vaccination campaigns provided an opportunity for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demographic and epidemiologic assessment of dog populations.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the assistance of putative owners/reference persons, and in some cases using box traps, dogs were handled on several occasions between 2011 and 2013 (~700 individuals handled on ~1200 occasions) without a single instance of dog bite (to the handlers or onlookers) and no injury to the dog.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C7513-DF3B-434D-BA2B-CD1730859C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3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coding using NetLogo and R, PARAMETERIZED WITH FIELD</a:t>
            </a:r>
            <a:r>
              <a:rPr lang="en-US" baseline="0" dirty="0"/>
              <a:t> DATA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basic reproductive number (R0) for CDV in the model fox population was 0.85, indicating that CDV could not be independently sustained in the fox population.</a:t>
            </a:r>
          </a:p>
          <a:p>
            <a:endParaRPr lang="en-US" baseline="0" dirty="0"/>
          </a:p>
          <a:p>
            <a:r>
              <a:rPr lang="en-US" baseline="0" dirty="0"/>
              <a:t>The model was then used to compare and contrast potential management strategies to mitigate CDV spillover risks.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Vaccination of local dog populations was an ineffective disease control strategy, while fox vaccination was highly effective. </a:t>
            </a:r>
            <a:endParaRPr lang="en-US" baseline="0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Interventions potentially resulting in lower contact rates between dogs and foxes, like reduction in village dog density and restricting dog movements in fox habitat, implemented in a sustained and integrated manner would be most effective in mitigating disease threats to foxes. </a:t>
            </a:r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Integrating Ecology, Epidemiology and Model Explorations to Address Disease Threats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31436-56B7-47CC-99F6-38C4F44373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7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39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0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7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2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6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04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5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9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C913F-9475-4A67-84FE-2CC2264F055F}" type="datetimeFigureOut">
              <a:rPr lang="en-US" smtClean="0"/>
              <a:t>12/25/2017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8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Disease ecologist</a:t>
            </a:r>
          </a:p>
          <a:p>
            <a:pPr lvl="1"/>
            <a:r>
              <a:rPr lang="en-US" dirty="0" smtClean="0"/>
              <a:t>wildlife-domestic animals-human interface</a:t>
            </a:r>
          </a:p>
          <a:p>
            <a:pPr lvl="1"/>
            <a:r>
              <a:rPr lang="en-US" dirty="0" smtClean="0"/>
              <a:t>emerging diseases</a:t>
            </a:r>
          </a:p>
          <a:p>
            <a:r>
              <a:rPr lang="en-US" dirty="0" smtClean="0"/>
              <a:t>Background in </a:t>
            </a:r>
            <a:r>
              <a:rPr lang="en-US" dirty="0"/>
              <a:t>v</a:t>
            </a:r>
            <a:r>
              <a:rPr lang="en-US" dirty="0" smtClean="0"/>
              <a:t>eterinary medicine and conservation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51927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85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5105400" cy="6819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18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0"/>
            <a:ext cx="50292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27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636"/>
            <a:ext cx="8798880" cy="659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76200"/>
            <a:ext cx="50292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12713"/>
            <a:ext cx="8851900" cy="663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975"/>
            <a:ext cx="8991600" cy="674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12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1776413"/>
            <a:ext cx="4413250" cy="330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3" y="1727200"/>
            <a:ext cx="5718175" cy="340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819275"/>
            <a:ext cx="33718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670" y="2189684"/>
            <a:ext cx="4462659" cy="334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763713"/>
            <a:ext cx="4438650" cy="332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1909763"/>
            <a:ext cx="4449763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43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DVP India 2011-12 back up\Nannaj\NNJ vaccination 2012\DSCN7767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646"/>
            <a:ext cx="4574431" cy="343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430" y="3430825"/>
            <a:ext cx="4569570" cy="342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430" y="-1"/>
            <a:ext cx="4569570" cy="342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45478"/>
            <a:ext cx="4574431" cy="363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449625"/>
            <a:ext cx="4518025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47762"/>
            <a:ext cx="391318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0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47" y="2336001"/>
            <a:ext cx="6486706" cy="305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1908175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798513"/>
            <a:ext cx="7023100" cy="52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59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687016"/>
            <a:ext cx="453120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219201"/>
            <a:ext cx="3962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190" y="5362874"/>
            <a:ext cx="8915399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Belsare, A.V., Gompper, M.E., 2015.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model-based approach for investigation and mitigation of disease spillover risks to wildlife: Dogs, foxes and canine distemper in central India.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Ecological Modelling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296, 102-112.</a:t>
            </a:r>
          </a:p>
        </p:txBody>
      </p:sp>
    </p:spTree>
    <p:extLst>
      <p:ext uri="{BB962C8B-B14F-4D97-AF65-F5344CB8AC3E}">
        <p14:creationId xmlns:p14="http://schemas.microsoft.com/office/powerpoint/2010/main" val="24910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517" y="3636818"/>
            <a:ext cx="3367210" cy="3221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718674" cy="3399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66" y="3399955"/>
            <a:ext cx="4410941" cy="3304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7" y="1752600"/>
            <a:ext cx="4471988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97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" y="381000"/>
            <a:ext cx="9141065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307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75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0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297</Words>
  <Application>Microsoft Office PowerPoint</Application>
  <PresentationFormat>On-screen Show (4:3)</PresentationFormat>
  <Paragraphs>23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Belsare</dc:creator>
  <cp:lastModifiedBy>Aniruddha Belsare</cp:lastModifiedBy>
  <cp:revision>7</cp:revision>
  <dcterms:created xsi:type="dcterms:W3CDTF">2017-12-26T05:26:12Z</dcterms:created>
  <dcterms:modified xsi:type="dcterms:W3CDTF">2017-12-26T07:57:05Z</dcterms:modified>
</cp:coreProperties>
</file>